
<file path=[Content_Types].xml><?xml version="1.0" encoding="utf-8"?>
<Types xmlns="http://schemas.openxmlformats.org/package/2006/content-types"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5"/>
  </p:notesMasterIdLst>
  <p:sldIdLst>
    <p:sldId id="256" r:id="rId3"/>
    <p:sldId id="273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Times" panose="02020603050405020304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wI8sYkejWiq00ssqHXGcHXddd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7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34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2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669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 avec fond bleu anthracit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1"/>
          <p:cNvSpPr txBox="1">
            <a:spLocks noGrp="1"/>
          </p:cNvSpPr>
          <p:nvPr>
            <p:ph type="ctrTitle"/>
          </p:nvPr>
        </p:nvSpPr>
        <p:spPr>
          <a:xfrm>
            <a:off x="596664" y="3129138"/>
            <a:ext cx="10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  <a:defRPr sz="3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1"/>
          <p:cNvSpPr txBox="1">
            <a:spLocks noGrp="1"/>
          </p:cNvSpPr>
          <p:nvPr>
            <p:ph type="subTitle" idx="1"/>
          </p:nvPr>
        </p:nvSpPr>
        <p:spPr>
          <a:xfrm>
            <a:off x="596664" y="5051807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6" name="Google Shape;16;p61"/>
          <p:cNvCxnSpPr/>
          <p:nvPr/>
        </p:nvCxnSpPr>
        <p:spPr>
          <a:xfrm>
            <a:off x="684000" y="2043904"/>
            <a:ext cx="10821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4800" y="307181"/>
            <a:ext cx="1623206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+ texte">
  <p:cSld name="Photo + tex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8"/>
          <p:cNvSpPr txBox="1"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68"/>
          <p:cNvSpPr txBox="1">
            <a:spLocks noGrp="1"/>
          </p:cNvSpPr>
          <p:nvPr>
            <p:ph type="dt" idx="10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8"/>
          <p:cNvSpPr txBox="1">
            <a:spLocks noGrp="1"/>
          </p:cNvSpPr>
          <p:nvPr>
            <p:ph type="ft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8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15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15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15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15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15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15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15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15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15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88" name="Google Shape;88;p68"/>
          <p:cNvSpPr txBox="1">
            <a:spLocks noGrp="1"/>
          </p:cNvSpPr>
          <p:nvPr>
            <p:ph type="body" idx="2"/>
          </p:nvPr>
        </p:nvSpPr>
        <p:spPr>
          <a:xfrm>
            <a:off x="6765131" y="1814400"/>
            <a:ext cx="4625193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400"/>
            </a:lvl2pPr>
            <a:lvl3pPr marL="1371600" lvl="2" indent="-33528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80"/>
              <a:buChar char="∙"/>
              <a:defRPr sz="1400"/>
            </a:lvl3pPr>
            <a:lvl4pPr marL="1828800" lvl="3" indent="-3175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‐"/>
              <a:defRPr sz="14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68"/>
          <p:cNvSpPr txBox="1"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8"/>
          <p:cNvSpPr>
            <a:spLocks noGrp="1"/>
          </p:cNvSpPr>
          <p:nvPr>
            <p:ph type="pic" idx="3"/>
          </p:nvPr>
        </p:nvSpPr>
        <p:spPr>
          <a:xfrm>
            <a:off x="684000" y="1938338"/>
            <a:ext cx="5952544" cy="4226400"/>
          </a:xfrm>
          <a:prstGeom prst="rect">
            <a:avLst/>
          </a:prstGeom>
          <a:solidFill>
            <a:srgbClr val="D3F7F4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+ photo ">
  <p:cSld name="Texte + photo 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9"/>
          <p:cNvSpPr txBox="1"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69"/>
          <p:cNvSpPr txBox="1">
            <a:spLocks noGrp="1"/>
          </p:cNvSpPr>
          <p:nvPr>
            <p:ph type="dt" idx="10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9"/>
          <p:cNvSpPr txBox="1">
            <a:spLocks noGrp="1"/>
          </p:cNvSpPr>
          <p:nvPr>
            <p:ph type="ft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9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15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15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15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15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15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15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15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15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15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6" name="Google Shape;96;p69"/>
          <p:cNvSpPr txBox="1">
            <a:spLocks noGrp="1"/>
          </p:cNvSpPr>
          <p:nvPr>
            <p:ph type="body" idx="2"/>
          </p:nvPr>
        </p:nvSpPr>
        <p:spPr>
          <a:xfrm>
            <a:off x="590324" y="1814400"/>
            <a:ext cx="4625193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400"/>
            </a:lvl2pPr>
            <a:lvl3pPr marL="1371600" lvl="2" indent="-33528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80"/>
              <a:buChar char="∙"/>
              <a:defRPr sz="1400"/>
            </a:lvl3pPr>
            <a:lvl4pPr marL="1828800" lvl="3" indent="-3175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‐"/>
              <a:defRPr sz="14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9"/>
          <p:cNvSpPr txBox="1"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9"/>
          <p:cNvSpPr>
            <a:spLocks noGrp="1"/>
          </p:cNvSpPr>
          <p:nvPr>
            <p:ph type="pic" idx="3"/>
          </p:nvPr>
        </p:nvSpPr>
        <p:spPr>
          <a:xfrm>
            <a:off x="5750719" y="1911943"/>
            <a:ext cx="5760000" cy="4252795"/>
          </a:xfrm>
          <a:prstGeom prst="rect">
            <a:avLst/>
          </a:prstGeom>
          <a:solidFill>
            <a:srgbClr val="D3F7F4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+ graphique">
  <p:cSld name="Texte + graphiqu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0"/>
          <p:cNvSpPr txBox="1"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70"/>
          <p:cNvSpPr txBox="1">
            <a:spLocks noGrp="1"/>
          </p:cNvSpPr>
          <p:nvPr>
            <p:ph type="dt" idx="10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0"/>
          <p:cNvSpPr txBox="1">
            <a:spLocks noGrp="1"/>
          </p:cNvSpPr>
          <p:nvPr>
            <p:ph type="ft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0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15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15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15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15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15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15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15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15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15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4" name="Google Shape;104;p70"/>
          <p:cNvSpPr txBox="1">
            <a:spLocks noGrp="1"/>
          </p:cNvSpPr>
          <p:nvPr>
            <p:ph type="body" idx="2"/>
          </p:nvPr>
        </p:nvSpPr>
        <p:spPr>
          <a:xfrm>
            <a:off x="590324" y="18144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400"/>
            </a:lvl2pPr>
            <a:lvl3pPr marL="1371600" lvl="2" indent="-33528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80"/>
              <a:buChar char="∙"/>
              <a:defRPr sz="1400"/>
            </a:lvl3pPr>
            <a:lvl4pPr marL="1828800" lvl="3" indent="-3175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‐"/>
              <a:defRPr sz="14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70"/>
          <p:cNvSpPr txBox="1"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0"/>
          <p:cNvSpPr>
            <a:spLocks noGrp="1"/>
          </p:cNvSpPr>
          <p:nvPr>
            <p:ph type="chart" idx="3"/>
          </p:nvPr>
        </p:nvSpPr>
        <p:spPr>
          <a:xfrm>
            <a:off x="7719373" y="1814400"/>
            <a:ext cx="3780000" cy="3959225"/>
          </a:xfrm>
          <a:prstGeom prst="rect">
            <a:avLst/>
          </a:prstGeom>
          <a:solidFill>
            <a:srgbClr val="D3F7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"/>
              <a:buChar char="∙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‐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que + texte">
  <p:cSld name="Graphique + text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1"/>
          <p:cNvSpPr txBox="1"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71"/>
          <p:cNvSpPr txBox="1">
            <a:spLocks noGrp="1"/>
          </p:cNvSpPr>
          <p:nvPr>
            <p:ph type="dt" idx="10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1"/>
          <p:cNvSpPr txBox="1">
            <a:spLocks noGrp="1"/>
          </p:cNvSpPr>
          <p:nvPr>
            <p:ph type="ft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1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15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15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15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15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15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15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15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15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15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2" name="Google Shape;112;p71"/>
          <p:cNvSpPr txBox="1">
            <a:spLocks noGrp="1"/>
          </p:cNvSpPr>
          <p:nvPr>
            <p:ph type="body" idx="2"/>
          </p:nvPr>
        </p:nvSpPr>
        <p:spPr>
          <a:xfrm>
            <a:off x="5871777" y="1814400"/>
            <a:ext cx="5627596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1400"/>
            </a:lvl2pPr>
            <a:lvl3pPr marL="1371600" lvl="2" indent="-33528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80"/>
              <a:buChar char="∙"/>
              <a:defRPr sz="1400"/>
            </a:lvl3pPr>
            <a:lvl4pPr marL="1828800" lvl="3" indent="-3175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‐"/>
              <a:defRPr sz="14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71"/>
          <p:cNvSpPr txBox="1"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1"/>
          <p:cNvSpPr>
            <a:spLocks noGrp="1"/>
          </p:cNvSpPr>
          <p:nvPr>
            <p:ph type="chart" idx="3"/>
          </p:nvPr>
        </p:nvSpPr>
        <p:spPr>
          <a:xfrm>
            <a:off x="590324" y="1814400"/>
            <a:ext cx="4004536" cy="3959225"/>
          </a:xfrm>
          <a:prstGeom prst="rect">
            <a:avLst/>
          </a:prstGeom>
          <a:solidFill>
            <a:srgbClr val="D3F7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"/>
              <a:buChar char="∙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‐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+ légende">
  <p:cSld name="Photo + légen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2"/>
          <p:cNvSpPr txBox="1"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72"/>
          <p:cNvSpPr txBox="1">
            <a:spLocks noGrp="1"/>
          </p:cNvSpPr>
          <p:nvPr>
            <p:ph type="dt" idx="10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2"/>
          <p:cNvSpPr txBox="1">
            <a:spLocks noGrp="1"/>
          </p:cNvSpPr>
          <p:nvPr>
            <p:ph type="ft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2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15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15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15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15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15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15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15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15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15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0" name="Google Shape;120;p72"/>
          <p:cNvSpPr txBox="1">
            <a:spLocks noGrp="1"/>
          </p:cNvSpPr>
          <p:nvPr>
            <p:ph type="body" idx="2"/>
          </p:nvPr>
        </p:nvSpPr>
        <p:spPr>
          <a:xfrm>
            <a:off x="8573927" y="1938338"/>
            <a:ext cx="2916000" cy="40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/>
            </a:lvl1pPr>
            <a:lvl2pPr marL="914400" lvl="1" indent="-304800" algn="l">
              <a:lnSpc>
                <a:spcPct val="13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/>
            </a:lvl2pPr>
            <a:lvl3pPr marL="1371600" lvl="2" indent="-320039" algn="l">
              <a:lnSpc>
                <a:spcPct val="13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40"/>
              <a:buChar char="∙"/>
              <a:defRPr sz="1200"/>
            </a:lvl3pPr>
            <a:lvl4pPr marL="1828800" lvl="3" indent="-304800" algn="l">
              <a:lnSpc>
                <a:spcPct val="13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‐"/>
              <a:defRPr sz="1200"/>
            </a:lvl4pPr>
            <a:lvl5pPr marL="2286000" lvl="4" indent="-228600" algn="l">
              <a:lnSpc>
                <a:spcPct val="13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72"/>
          <p:cNvSpPr txBox="1"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2"/>
          <p:cNvSpPr>
            <a:spLocks noGrp="1"/>
          </p:cNvSpPr>
          <p:nvPr>
            <p:ph type="pic" idx="3"/>
          </p:nvPr>
        </p:nvSpPr>
        <p:spPr>
          <a:xfrm>
            <a:off x="684000" y="1938338"/>
            <a:ext cx="7758000" cy="4226400"/>
          </a:xfrm>
          <a:prstGeom prst="rect">
            <a:avLst/>
          </a:prstGeom>
          <a:solidFill>
            <a:srgbClr val="D3F7F4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5"/>
          <p:cNvSpPr txBox="1">
            <a:spLocks noGrp="1"/>
          </p:cNvSpPr>
          <p:nvPr>
            <p:ph type="dt" idx="10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75"/>
          <p:cNvSpPr txBox="1">
            <a:spLocks noGrp="1"/>
          </p:cNvSpPr>
          <p:nvPr>
            <p:ph type="ft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5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15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15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15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15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15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15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15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15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15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7" name="Google Shape;127;p75"/>
          <p:cNvSpPr>
            <a:spLocks noGrp="1"/>
          </p:cNvSpPr>
          <p:nvPr>
            <p:ph type="pic" idx="2"/>
          </p:nvPr>
        </p:nvSpPr>
        <p:spPr>
          <a:xfrm>
            <a:off x="684000" y="683999"/>
            <a:ext cx="10825200" cy="549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uverture avec photo">
  <p:cSld name="Couverture avec photo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2"/>
          <p:cNvSpPr>
            <a:spLocks noGrp="1"/>
          </p:cNvSpPr>
          <p:nvPr>
            <p:ph type="pic" idx="2"/>
          </p:nvPr>
        </p:nvSpPr>
        <p:spPr>
          <a:xfrm>
            <a:off x="0" y="-1"/>
            <a:ext cx="1219320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" name="Google Shape;20;p62"/>
          <p:cNvSpPr txBox="1">
            <a:spLocks noGrp="1"/>
          </p:cNvSpPr>
          <p:nvPr>
            <p:ph type="ctrTitle"/>
          </p:nvPr>
        </p:nvSpPr>
        <p:spPr>
          <a:xfrm>
            <a:off x="596664" y="3129138"/>
            <a:ext cx="10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2"/>
          <p:cNvSpPr txBox="1">
            <a:spLocks noGrp="1"/>
          </p:cNvSpPr>
          <p:nvPr>
            <p:ph type="subTitle" idx="1"/>
          </p:nvPr>
        </p:nvSpPr>
        <p:spPr>
          <a:xfrm>
            <a:off x="596664" y="5051807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 avec fond blanc + photo">
  <p:cSld name="Couverture avec fond blanc + photo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3"/>
          <p:cNvSpPr>
            <a:spLocks noGrp="1"/>
          </p:cNvSpPr>
          <p:nvPr>
            <p:ph type="pic" idx="2"/>
          </p:nvPr>
        </p:nvSpPr>
        <p:spPr>
          <a:xfrm>
            <a:off x="684000" y="2049780"/>
            <a:ext cx="10821600" cy="412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63"/>
          <p:cNvSpPr txBox="1">
            <a:spLocks noGrp="1"/>
          </p:cNvSpPr>
          <p:nvPr>
            <p:ph type="ctrTitle"/>
          </p:nvPr>
        </p:nvSpPr>
        <p:spPr>
          <a:xfrm>
            <a:off x="1034814" y="3129138"/>
            <a:ext cx="1008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3"/>
          <p:cNvSpPr txBox="1">
            <a:spLocks noGrp="1"/>
          </p:cNvSpPr>
          <p:nvPr>
            <p:ph type="subTitle" idx="1"/>
          </p:nvPr>
        </p:nvSpPr>
        <p:spPr>
          <a:xfrm>
            <a:off x="1034814" y="5051807"/>
            <a:ext cx="100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63"/>
          <p:cNvSpPr txBox="1">
            <a:spLocks noGrp="1"/>
          </p:cNvSpPr>
          <p:nvPr>
            <p:ph type="dt" idx="10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3"/>
          <p:cNvSpPr txBox="1">
            <a:spLocks noGrp="1"/>
          </p:cNvSpPr>
          <p:nvPr>
            <p:ph type="ft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3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15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15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15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15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15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15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15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15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15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29" name="Google Shape;2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4800" y="307181"/>
            <a:ext cx="1623206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Sommair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4"/>
          <p:cNvSpPr txBox="1">
            <a:spLocks noGrp="1"/>
          </p:cNvSpPr>
          <p:nvPr>
            <p:ph type="body" idx="1"/>
          </p:nvPr>
        </p:nvSpPr>
        <p:spPr>
          <a:xfrm>
            <a:off x="580231" y="1722433"/>
            <a:ext cx="126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64"/>
          <p:cNvSpPr txBox="1">
            <a:spLocks noGrp="1"/>
          </p:cNvSpPr>
          <p:nvPr>
            <p:ph type="dt" idx="10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4"/>
          <p:cNvSpPr txBox="1">
            <a:spLocks noGrp="1"/>
          </p:cNvSpPr>
          <p:nvPr>
            <p:ph type="ft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4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15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15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15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15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15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15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15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15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15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5" name="Google Shape;35;p64"/>
          <p:cNvSpPr txBox="1"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4"/>
          <p:cNvSpPr txBox="1">
            <a:spLocks noGrp="1"/>
          </p:cNvSpPr>
          <p:nvPr>
            <p:ph type="body" idx="2"/>
          </p:nvPr>
        </p:nvSpPr>
        <p:spPr>
          <a:xfrm>
            <a:off x="1590677" y="1906528"/>
            <a:ext cx="270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0"/>
            </a:lvl2pPr>
            <a:lvl3pPr marL="1371600" lvl="2" indent="-36576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Char char="∙"/>
              <a:defRPr/>
            </a:lvl3pPr>
            <a:lvl4pPr marL="1828800" lvl="3" indent="-3429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‐"/>
              <a:defRPr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4"/>
          <p:cNvSpPr txBox="1">
            <a:spLocks noGrp="1"/>
          </p:cNvSpPr>
          <p:nvPr>
            <p:ph type="body" idx="3"/>
          </p:nvPr>
        </p:nvSpPr>
        <p:spPr>
          <a:xfrm>
            <a:off x="4335554" y="1722433"/>
            <a:ext cx="126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4"/>
          <p:cNvSpPr txBox="1">
            <a:spLocks noGrp="1"/>
          </p:cNvSpPr>
          <p:nvPr>
            <p:ph type="body" idx="4"/>
          </p:nvPr>
        </p:nvSpPr>
        <p:spPr>
          <a:xfrm>
            <a:off x="5346000" y="1906528"/>
            <a:ext cx="270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0"/>
            </a:lvl2pPr>
            <a:lvl3pPr marL="1371600" lvl="2" indent="-36576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Char char="∙"/>
              <a:defRPr/>
            </a:lvl3pPr>
            <a:lvl4pPr marL="1828800" lvl="3" indent="-3429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‐"/>
              <a:defRPr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4"/>
          <p:cNvSpPr txBox="1">
            <a:spLocks noGrp="1"/>
          </p:cNvSpPr>
          <p:nvPr>
            <p:ph type="body" idx="5"/>
          </p:nvPr>
        </p:nvSpPr>
        <p:spPr>
          <a:xfrm>
            <a:off x="8097855" y="1722433"/>
            <a:ext cx="126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4"/>
          <p:cNvSpPr txBox="1">
            <a:spLocks noGrp="1"/>
          </p:cNvSpPr>
          <p:nvPr>
            <p:ph type="body" idx="6"/>
          </p:nvPr>
        </p:nvSpPr>
        <p:spPr>
          <a:xfrm>
            <a:off x="9108301" y="1906528"/>
            <a:ext cx="270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0"/>
            </a:lvl2pPr>
            <a:lvl3pPr marL="1371600" lvl="2" indent="-36576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Char char="∙"/>
              <a:defRPr/>
            </a:lvl3pPr>
            <a:lvl4pPr marL="1828800" lvl="3" indent="-3429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‐"/>
              <a:defRPr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4"/>
          <p:cNvSpPr txBox="1">
            <a:spLocks noGrp="1"/>
          </p:cNvSpPr>
          <p:nvPr>
            <p:ph type="body" idx="7"/>
          </p:nvPr>
        </p:nvSpPr>
        <p:spPr>
          <a:xfrm>
            <a:off x="580231" y="3327868"/>
            <a:ext cx="126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4"/>
          <p:cNvSpPr txBox="1">
            <a:spLocks noGrp="1"/>
          </p:cNvSpPr>
          <p:nvPr>
            <p:ph type="body" idx="8"/>
          </p:nvPr>
        </p:nvSpPr>
        <p:spPr>
          <a:xfrm>
            <a:off x="1590677" y="3511963"/>
            <a:ext cx="270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0"/>
            </a:lvl2pPr>
            <a:lvl3pPr marL="1371600" lvl="2" indent="-36576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Char char="∙"/>
              <a:defRPr/>
            </a:lvl3pPr>
            <a:lvl4pPr marL="1828800" lvl="3" indent="-3429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‐"/>
              <a:defRPr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4"/>
          <p:cNvSpPr txBox="1">
            <a:spLocks noGrp="1"/>
          </p:cNvSpPr>
          <p:nvPr>
            <p:ph type="body" idx="9"/>
          </p:nvPr>
        </p:nvSpPr>
        <p:spPr>
          <a:xfrm>
            <a:off x="4335554" y="3327868"/>
            <a:ext cx="126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4"/>
          <p:cNvSpPr txBox="1">
            <a:spLocks noGrp="1"/>
          </p:cNvSpPr>
          <p:nvPr>
            <p:ph type="body" idx="13"/>
          </p:nvPr>
        </p:nvSpPr>
        <p:spPr>
          <a:xfrm>
            <a:off x="5346000" y="3511963"/>
            <a:ext cx="270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0"/>
            </a:lvl2pPr>
            <a:lvl3pPr marL="1371600" lvl="2" indent="-36576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Char char="∙"/>
              <a:defRPr/>
            </a:lvl3pPr>
            <a:lvl4pPr marL="1828800" lvl="3" indent="-3429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‐"/>
              <a:defRPr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4"/>
          <p:cNvSpPr txBox="1">
            <a:spLocks noGrp="1"/>
          </p:cNvSpPr>
          <p:nvPr>
            <p:ph type="body" idx="14"/>
          </p:nvPr>
        </p:nvSpPr>
        <p:spPr>
          <a:xfrm>
            <a:off x="8097855" y="3327868"/>
            <a:ext cx="126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4"/>
          <p:cNvSpPr txBox="1">
            <a:spLocks noGrp="1"/>
          </p:cNvSpPr>
          <p:nvPr>
            <p:ph type="body" idx="15"/>
          </p:nvPr>
        </p:nvSpPr>
        <p:spPr>
          <a:xfrm>
            <a:off x="9108301" y="3511963"/>
            <a:ext cx="270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0"/>
            </a:lvl2pPr>
            <a:lvl3pPr marL="1371600" lvl="2" indent="-36576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Char char="∙"/>
              <a:defRPr/>
            </a:lvl3pPr>
            <a:lvl4pPr marL="1828800" lvl="3" indent="-3429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‐"/>
              <a:defRPr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3"/>
          <p:cNvSpPr txBox="1">
            <a:spLocks noGrp="1"/>
          </p:cNvSpPr>
          <p:nvPr>
            <p:ph type="dt" idx="10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3"/>
          <p:cNvSpPr txBox="1">
            <a:spLocks noGrp="1"/>
          </p:cNvSpPr>
          <p:nvPr>
            <p:ph type="ft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3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15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15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15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15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15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15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15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15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15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1" name="Google Shape;51;p73"/>
          <p:cNvSpPr>
            <a:spLocks noGrp="1"/>
          </p:cNvSpPr>
          <p:nvPr>
            <p:ph type="pic" idx="2"/>
          </p:nvPr>
        </p:nvSpPr>
        <p:spPr>
          <a:xfrm>
            <a:off x="684000" y="683999"/>
            <a:ext cx="10825200" cy="549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4"/>
          <p:cNvSpPr txBox="1">
            <a:spLocks noGrp="1"/>
          </p:cNvSpPr>
          <p:nvPr>
            <p:ph type="title"/>
          </p:nvPr>
        </p:nvSpPr>
        <p:spPr>
          <a:xfrm>
            <a:off x="593180" y="3233455"/>
            <a:ext cx="10912419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4" name="Google Shape;54;p74"/>
          <p:cNvCxnSpPr/>
          <p:nvPr/>
        </p:nvCxnSpPr>
        <p:spPr>
          <a:xfrm>
            <a:off x="684000" y="2043904"/>
            <a:ext cx="10821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" name="Google Shape;55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4800" y="307181"/>
            <a:ext cx="1623206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 avec fond blanc">
  <p:cSld name="Couverture avec fond blanc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7"/>
          <p:cNvSpPr/>
          <p:nvPr/>
        </p:nvSpPr>
        <p:spPr>
          <a:xfrm>
            <a:off x="684000" y="2049780"/>
            <a:ext cx="10821600" cy="412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77"/>
          <p:cNvSpPr txBox="1">
            <a:spLocks noGrp="1"/>
          </p:cNvSpPr>
          <p:nvPr>
            <p:ph type="ctrTitle"/>
          </p:nvPr>
        </p:nvSpPr>
        <p:spPr>
          <a:xfrm>
            <a:off x="1034814" y="3129138"/>
            <a:ext cx="1008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7"/>
          <p:cNvSpPr txBox="1">
            <a:spLocks noGrp="1"/>
          </p:cNvSpPr>
          <p:nvPr>
            <p:ph type="subTitle" idx="1"/>
          </p:nvPr>
        </p:nvSpPr>
        <p:spPr>
          <a:xfrm>
            <a:off x="1034814" y="5051807"/>
            <a:ext cx="100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77"/>
          <p:cNvSpPr txBox="1">
            <a:spLocks noGrp="1"/>
          </p:cNvSpPr>
          <p:nvPr>
            <p:ph type="dt" idx="10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7"/>
          <p:cNvSpPr txBox="1">
            <a:spLocks noGrp="1"/>
          </p:cNvSpPr>
          <p:nvPr>
            <p:ph type="ft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7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15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15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15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15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15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15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15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15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15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63" name="Google Shape;63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4800" y="307181"/>
            <a:ext cx="1623206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 avec fond bleu anthracite">
  <p:cSld name="Couverture avec fond bleu anthracite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6"/>
          <p:cNvSpPr txBox="1">
            <a:spLocks noGrp="1"/>
          </p:cNvSpPr>
          <p:nvPr>
            <p:ph type="ctrTitle"/>
          </p:nvPr>
        </p:nvSpPr>
        <p:spPr>
          <a:xfrm>
            <a:off x="450079" y="1795927"/>
            <a:ext cx="4320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Montserrat"/>
              <a:buNone/>
              <a:defRPr sz="20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6"/>
          <p:cNvSpPr txBox="1">
            <a:spLocks noGrp="1"/>
          </p:cNvSpPr>
          <p:nvPr>
            <p:ph type="subTitle" idx="1"/>
          </p:nvPr>
        </p:nvSpPr>
        <p:spPr>
          <a:xfrm>
            <a:off x="4473146" y="2526858"/>
            <a:ext cx="7236872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>
                <a:solidFill>
                  <a:schemeClr val="dk1"/>
                </a:solidFill>
              </a:defRPr>
            </a:lvl1pPr>
            <a:lvl2pPr lvl="1" algn="ctr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p66"/>
          <p:cNvSpPr txBox="1">
            <a:spLocks noGrp="1"/>
          </p:cNvSpPr>
          <p:nvPr>
            <p:ph type="body" idx="2"/>
          </p:nvPr>
        </p:nvSpPr>
        <p:spPr>
          <a:xfrm>
            <a:off x="4473145" y="4126553"/>
            <a:ext cx="7236872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">
  <p:cSld name="Text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7"/>
          <p:cNvSpPr txBox="1"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67"/>
          <p:cNvSpPr txBox="1">
            <a:spLocks noGrp="1"/>
          </p:cNvSpPr>
          <p:nvPr>
            <p:ph type="dt" idx="10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7"/>
          <p:cNvSpPr txBox="1">
            <a:spLocks noGrp="1"/>
          </p:cNvSpPr>
          <p:nvPr>
            <p:ph type="ft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7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15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15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15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15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15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15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15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15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15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81" name="Google Shape;81;p67"/>
          <p:cNvSpPr txBox="1">
            <a:spLocks noGrp="1"/>
          </p:cNvSpPr>
          <p:nvPr>
            <p:ph type="body" idx="2"/>
          </p:nvPr>
        </p:nvSpPr>
        <p:spPr>
          <a:xfrm>
            <a:off x="590324" y="1813717"/>
            <a:ext cx="108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400"/>
            </a:lvl2pPr>
            <a:lvl3pPr marL="1371600" lvl="2" indent="-33528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80"/>
              <a:buChar char="∙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‐"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7"/>
          <p:cNvSpPr txBox="1"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7225" y="6250782"/>
            <a:ext cx="1302544" cy="3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60"/>
          <p:cNvSpPr txBox="1"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60"/>
          <p:cNvSpPr txBox="1">
            <a:spLocks noGrp="1"/>
          </p:cNvSpPr>
          <p:nvPr>
            <p:ph type="body" idx="1"/>
          </p:nvPr>
        </p:nvSpPr>
        <p:spPr>
          <a:xfrm>
            <a:off x="590550" y="1814400"/>
            <a:ext cx="108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528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"/>
              <a:buChar char="∙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‐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60"/>
          <p:cNvSpPr txBox="1">
            <a:spLocks noGrp="1"/>
          </p:cNvSpPr>
          <p:nvPr>
            <p:ph type="dt" idx="10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" name="Google Shape;10;p60"/>
          <p:cNvSpPr txBox="1">
            <a:spLocks noGrp="1"/>
          </p:cNvSpPr>
          <p:nvPr>
            <p:ph type="ft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60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2" name="Google Shape;12;p60"/>
          <p:cNvCxnSpPr/>
          <p:nvPr/>
        </p:nvCxnSpPr>
        <p:spPr>
          <a:xfrm>
            <a:off x="684000" y="6169816"/>
            <a:ext cx="10821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6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7225" y="6250782"/>
            <a:ext cx="1302544" cy="3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65"/>
          <p:cNvSpPr txBox="1"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65"/>
          <p:cNvSpPr txBox="1">
            <a:spLocks noGrp="1"/>
          </p:cNvSpPr>
          <p:nvPr>
            <p:ph type="body" idx="1"/>
          </p:nvPr>
        </p:nvSpPr>
        <p:spPr>
          <a:xfrm>
            <a:off x="590550" y="1814400"/>
            <a:ext cx="108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528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Times"/>
              <a:buChar char="∙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‐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8" name="Google Shape;68;p65"/>
          <p:cNvSpPr txBox="1">
            <a:spLocks noGrp="1"/>
          </p:cNvSpPr>
          <p:nvPr>
            <p:ph type="dt" idx="10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65"/>
          <p:cNvSpPr txBox="1">
            <a:spLocks noGrp="1"/>
          </p:cNvSpPr>
          <p:nvPr>
            <p:ph type="ft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65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15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71" name="Google Shape;71;p65"/>
          <p:cNvCxnSpPr/>
          <p:nvPr/>
        </p:nvCxnSpPr>
        <p:spPr>
          <a:xfrm>
            <a:off x="684000" y="6169816"/>
            <a:ext cx="10821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ctrTitle"/>
          </p:nvPr>
        </p:nvSpPr>
        <p:spPr>
          <a:xfrm>
            <a:off x="596664" y="3129138"/>
            <a:ext cx="10800000" cy="114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</a:pPr>
            <a:r>
              <a:rPr lang="fr-FR" dirty="0"/>
              <a:t>Controverses urbaines : Fiche de présentation des groupes d’étudiants et de leur projet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F32"/>
              </a:buClr>
              <a:buSzPts val="1000"/>
              <a:buFont typeface="Montserrat"/>
              <a:buNone/>
            </a:pPr>
            <a:fld id="{00000000-1234-1234-1234-123412341234}" type="slidenum">
              <a:rPr lang="fr-FR" sz="1000" b="1" i="0" u="none" strike="noStrike" cap="none">
                <a:solidFill>
                  <a:srgbClr val="071F3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fld>
            <a:endParaRPr sz="1000" b="1" i="0" u="none" strike="noStrike" cap="none">
              <a:solidFill>
                <a:srgbClr val="071F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55;p16">
            <a:extLst>
              <a:ext uri="{FF2B5EF4-FFF2-40B4-BE49-F238E27FC236}">
                <a16:creationId xmlns:a16="http://schemas.microsoft.com/office/drawing/2014/main" id="{9CD7117C-5F58-40B7-945E-735114A64014}"/>
              </a:ext>
            </a:extLst>
          </p:cNvPr>
          <p:cNvSpPr txBox="1">
            <a:spLocks/>
          </p:cNvSpPr>
          <p:nvPr/>
        </p:nvSpPr>
        <p:spPr>
          <a:xfrm>
            <a:off x="277310" y="207740"/>
            <a:ext cx="11210183" cy="39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fr-FR" sz="1800" dirty="0">
                <a:solidFill>
                  <a:srgbClr val="FF0000"/>
                </a:solidFill>
              </a:rPr>
              <a:t>Nom de l’établissement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DFB736-64B9-4141-A585-CCC6BDD6D00F}"/>
              </a:ext>
            </a:extLst>
          </p:cNvPr>
          <p:cNvSpPr txBox="1"/>
          <p:nvPr/>
        </p:nvSpPr>
        <p:spPr>
          <a:xfrm>
            <a:off x="599104" y="1257300"/>
            <a:ext cx="939587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latin typeface="Montserrat" panose="00000500000000000000" pitchFamily="2" charset="0"/>
              </a:rPr>
              <a:t>Nombre d’étudiants dans le groupe : </a:t>
            </a:r>
          </a:p>
          <a:p>
            <a:endParaRPr lang="fr-FR" sz="1200" b="1" dirty="0">
              <a:latin typeface="Montserrat" panose="00000500000000000000" pitchFamily="2" charset="0"/>
            </a:endParaRPr>
          </a:p>
          <a:p>
            <a:endParaRPr lang="fr-FR" sz="1200" b="1" dirty="0">
              <a:latin typeface="Montserrat" panose="00000500000000000000" pitchFamily="2" charset="0"/>
            </a:endParaRPr>
          </a:p>
          <a:p>
            <a:r>
              <a:rPr lang="fr-FR" sz="1200" b="1" dirty="0">
                <a:latin typeface="Montserrat" panose="00000500000000000000" pitchFamily="2" charset="0"/>
              </a:rPr>
              <a:t>Nom des étudiants du groupe :</a:t>
            </a:r>
          </a:p>
          <a:p>
            <a:endParaRPr lang="fr-FR" sz="1200" b="1" dirty="0">
              <a:latin typeface="Montserrat" panose="00000500000000000000" pitchFamily="2" charset="0"/>
            </a:endParaRPr>
          </a:p>
          <a:p>
            <a:endParaRPr lang="fr-FR" sz="1200" b="1" dirty="0">
              <a:latin typeface="Montserrat" panose="00000500000000000000" pitchFamily="2" charset="0"/>
            </a:endParaRPr>
          </a:p>
          <a:p>
            <a:r>
              <a:rPr lang="fr-FR" sz="1200" b="1" dirty="0">
                <a:latin typeface="Montserrat" panose="00000500000000000000" pitchFamily="2" charset="0"/>
              </a:rPr>
              <a:t>Nom des accompagnateurs (facultatif) </a:t>
            </a:r>
            <a:r>
              <a:rPr lang="fr-FR" sz="1200" dirty="0">
                <a:latin typeface="Montserrat" panose="00000500000000000000" pitchFamily="2" charset="0"/>
              </a:rPr>
              <a:t>:</a:t>
            </a:r>
          </a:p>
          <a:p>
            <a:endParaRPr lang="fr-FR" sz="1200" dirty="0">
              <a:latin typeface="Montserrat" panose="00000500000000000000" pitchFamily="2" charset="0"/>
            </a:endParaRPr>
          </a:p>
          <a:p>
            <a:endParaRPr lang="fr-FR" sz="1200" dirty="0">
              <a:latin typeface="Montserrat" panose="00000500000000000000" pitchFamily="2" charset="0"/>
            </a:endParaRPr>
          </a:p>
          <a:p>
            <a:r>
              <a:rPr lang="fr-FR" sz="1200" b="1" dirty="0">
                <a:latin typeface="Montserrat" panose="00000500000000000000" pitchFamily="2" charset="0"/>
              </a:rPr>
              <a:t>Support de présentation envisagé</a:t>
            </a:r>
            <a:r>
              <a:rPr lang="fr-FR" sz="1200" dirty="0">
                <a:latin typeface="Montserrat" panose="00000500000000000000" pitchFamily="2" charset="0"/>
              </a:rPr>
              <a:t> :</a:t>
            </a:r>
          </a:p>
          <a:p>
            <a:endParaRPr lang="fr-FR" sz="1200" dirty="0">
              <a:latin typeface="Montserrat" panose="00000500000000000000" pitchFamily="2" charset="0"/>
            </a:endParaRPr>
          </a:p>
          <a:p>
            <a:endParaRPr lang="fr-FR" sz="1200" dirty="0">
              <a:latin typeface="Montserrat" panose="00000500000000000000" pitchFamily="2" charset="0"/>
            </a:endParaRPr>
          </a:p>
          <a:p>
            <a:endParaRPr lang="fr-FR" sz="1200" dirty="0">
              <a:latin typeface="Montserrat" panose="00000500000000000000" pitchFamily="2" charset="0"/>
            </a:endParaRPr>
          </a:p>
          <a:p>
            <a:r>
              <a:rPr lang="fr-FR" sz="1200" b="1" u="sng" dirty="0">
                <a:latin typeface="Montserrat" panose="00000500000000000000" pitchFamily="2" charset="0"/>
              </a:rPr>
              <a:t>Présentation du projet</a:t>
            </a:r>
            <a:r>
              <a:rPr lang="fr-FR" sz="1200" dirty="0">
                <a:latin typeface="Montserrat" panose="00000500000000000000" pitchFamily="2" charset="0"/>
              </a:rPr>
              <a:t>: </a:t>
            </a:r>
          </a:p>
          <a:p>
            <a:endParaRPr lang="fr-FR" sz="1200" dirty="0">
              <a:latin typeface="Montserrat" panose="00000500000000000000" pitchFamily="2" charset="0"/>
            </a:endParaRP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r>
              <a:rPr lang="fr-FR" sz="12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Constat</a:t>
            </a:r>
            <a:r>
              <a:rPr lang="fr-FR" sz="12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fr-FR" sz="1200" dirty="0"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fr-FR" sz="1200" dirty="0"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fr-FR" sz="1200" dirty="0"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fr-FR" sz="1200" dirty="0"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fr-FR" sz="1200" dirty="0"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fr-FR" sz="1200" dirty="0"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fr-FR" sz="1200" dirty="0"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fr-FR" sz="1200" dirty="0"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fr-FR" sz="1200" i="1" dirty="0">
                <a:solidFill>
                  <a:srgbClr val="050505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fr-FR" sz="12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erriweather" panose="00000500000000000000" pitchFamily="2" charset="0"/>
              </a:rPr>
              <a:t>- Problématique :</a:t>
            </a:r>
            <a:endParaRPr lang="fr-FR" sz="1200" b="1" dirty="0">
              <a:solidFill>
                <a:srgbClr val="050505"/>
              </a:solidFill>
              <a:latin typeface="Montserrat" panose="00000500000000000000" pitchFamily="2" charset="0"/>
            </a:endParaRPr>
          </a:p>
          <a:p>
            <a:pPr algn="just"/>
            <a:endParaRPr lang="fr-FR" sz="12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fr-FR" sz="1200" dirty="0"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fr-FR" sz="1200" dirty="0"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55;p16">
            <a:extLst>
              <a:ext uri="{FF2B5EF4-FFF2-40B4-BE49-F238E27FC236}">
                <a16:creationId xmlns:a16="http://schemas.microsoft.com/office/drawing/2014/main" id="{6E8467F6-64DF-4C01-92EF-F5CE9E114390}"/>
              </a:ext>
            </a:extLst>
          </p:cNvPr>
          <p:cNvSpPr txBox="1">
            <a:spLocks/>
          </p:cNvSpPr>
          <p:nvPr/>
        </p:nvSpPr>
        <p:spPr>
          <a:xfrm>
            <a:off x="277309" y="768254"/>
            <a:ext cx="11210183" cy="39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fr-FR" sz="1600" dirty="0">
                <a:solidFill>
                  <a:schemeClr val="accent1"/>
                </a:solidFill>
              </a:rPr>
              <a:t>Titre du projet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E1915-92D9-4C7E-9FCB-258A64D9C168}"/>
              </a:ext>
            </a:extLst>
          </p:cNvPr>
          <p:cNvSpPr/>
          <p:nvPr/>
        </p:nvSpPr>
        <p:spPr>
          <a:xfrm>
            <a:off x="9086850" y="1257300"/>
            <a:ext cx="2228850" cy="19431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79B29-5FC6-41FE-B82B-DD92CFD091C6}"/>
              </a:ext>
            </a:extLst>
          </p:cNvPr>
          <p:cNvSpPr/>
          <p:nvPr/>
        </p:nvSpPr>
        <p:spPr>
          <a:xfrm>
            <a:off x="9086850" y="3429000"/>
            <a:ext cx="2228850" cy="19431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55;p16">
            <a:extLst>
              <a:ext uri="{FF2B5EF4-FFF2-40B4-BE49-F238E27FC236}">
                <a16:creationId xmlns:a16="http://schemas.microsoft.com/office/drawing/2014/main" id="{AE5B74D1-DA3E-472A-8E7B-DC5AA1B25C0A}"/>
              </a:ext>
            </a:extLst>
          </p:cNvPr>
          <p:cNvSpPr txBox="1">
            <a:spLocks/>
          </p:cNvSpPr>
          <p:nvPr/>
        </p:nvSpPr>
        <p:spPr>
          <a:xfrm>
            <a:off x="4596183" y="2079371"/>
            <a:ext cx="11210183" cy="39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fr-FR" sz="1400" b="0" dirty="0">
                <a:solidFill>
                  <a:schemeClr val="tx1"/>
                </a:solidFill>
              </a:rPr>
              <a:t>Illustration éventuelle</a:t>
            </a:r>
          </a:p>
        </p:txBody>
      </p:sp>
      <p:sp>
        <p:nvSpPr>
          <p:cNvPr id="13" name="Google Shape;155;p16">
            <a:extLst>
              <a:ext uri="{FF2B5EF4-FFF2-40B4-BE49-F238E27FC236}">
                <a16:creationId xmlns:a16="http://schemas.microsoft.com/office/drawing/2014/main" id="{92CDDD56-2585-4510-BD53-496506F97916}"/>
              </a:ext>
            </a:extLst>
          </p:cNvPr>
          <p:cNvSpPr txBox="1">
            <a:spLocks/>
          </p:cNvSpPr>
          <p:nvPr/>
        </p:nvSpPr>
        <p:spPr>
          <a:xfrm>
            <a:off x="4596182" y="4201097"/>
            <a:ext cx="11210183" cy="39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fr-FR" sz="1400" b="0" dirty="0">
                <a:solidFill>
                  <a:schemeClr val="tx1"/>
                </a:solidFill>
              </a:rPr>
              <a:t>Illustration éventuelle</a:t>
            </a:r>
          </a:p>
        </p:txBody>
      </p:sp>
    </p:spTree>
    <p:extLst>
      <p:ext uri="{BB962C8B-B14F-4D97-AF65-F5344CB8AC3E}">
        <p14:creationId xmlns:p14="http://schemas.microsoft.com/office/powerpoint/2010/main" val="772569436"/>
      </p:ext>
    </p:extLst>
  </p:cSld>
  <p:clrMapOvr>
    <a:masterClrMapping/>
  </p:clrMapOvr>
</p:sld>
</file>

<file path=ppt/theme/theme1.xml><?xml version="1.0" encoding="utf-8"?>
<a:theme xmlns:a="http://schemas.openxmlformats.org/drawingml/2006/main" name="PARIS_PPT_MASQUE_2019_MONTSERRAT_BLEU_LIGHT">
  <a:themeElements>
    <a:clrScheme name="Ville de Paris - PowerPoint">
      <a:dk1>
        <a:srgbClr val="071F32"/>
      </a:dk1>
      <a:lt1>
        <a:srgbClr val="FFFFFF"/>
      </a:lt1>
      <a:dk2>
        <a:srgbClr val="071F32"/>
      </a:dk2>
      <a:lt2>
        <a:srgbClr val="F0F0F0"/>
      </a:lt2>
      <a:accent1>
        <a:srgbClr val="25DCCC"/>
      </a:accent1>
      <a:accent2>
        <a:srgbClr val="FFCD00"/>
      </a:accent2>
      <a:accent3>
        <a:srgbClr val="FB394A"/>
      </a:accent3>
      <a:accent4>
        <a:srgbClr val="3ECD2E"/>
      </a:accent4>
      <a:accent5>
        <a:srgbClr val="FF3300"/>
      </a:accent5>
      <a:accent6>
        <a:srgbClr val="354BCF"/>
      </a:accent6>
      <a:hlink>
        <a:srgbClr val="31EEF3"/>
      </a:hlink>
      <a:folHlink>
        <a:srgbClr val="F0F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lle de Paris - Partie 1">
  <a:themeElements>
    <a:clrScheme name="Ville de Paris - PowerPoint">
      <a:dk1>
        <a:srgbClr val="071F32"/>
      </a:dk1>
      <a:lt1>
        <a:srgbClr val="FFFFFF"/>
      </a:lt1>
      <a:dk2>
        <a:srgbClr val="071F32"/>
      </a:dk2>
      <a:lt2>
        <a:srgbClr val="F0F0F0"/>
      </a:lt2>
      <a:accent1>
        <a:srgbClr val="25DCCC"/>
      </a:accent1>
      <a:accent2>
        <a:srgbClr val="FFCD00"/>
      </a:accent2>
      <a:accent3>
        <a:srgbClr val="FB394A"/>
      </a:accent3>
      <a:accent4>
        <a:srgbClr val="3ECD2E"/>
      </a:accent4>
      <a:accent5>
        <a:srgbClr val="FF3300"/>
      </a:accent5>
      <a:accent6>
        <a:srgbClr val="354BCF"/>
      </a:accent6>
      <a:hlink>
        <a:srgbClr val="31EEF3"/>
      </a:hlink>
      <a:folHlink>
        <a:srgbClr val="F0F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2DA11F30D4964BA947473C29FF2DEE" ma:contentTypeVersion="17" ma:contentTypeDescription="Crée un document." ma:contentTypeScope="" ma:versionID="3444a4eb0a5f239ad09af2aeb972e367">
  <xsd:schema xmlns:xsd="http://www.w3.org/2001/XMLSchema" xmlns:xs="http://www.w3.org/2001/XMLSchema" xmlns:p="http://schemas.microsoft.com/office/2006/metadata/properties" xmlns:ns2="7c783d2e-a99b-4f18-8b6b-6755a1187adc" xmlns:ns3="32009c5f-8913-496d-8f36-546068405e9a" targetNamespace="http://schemas.microsoft.com/office/2006/metadata/properties" ma:root="true" ma:fieldsID="3687050dd0650165e9ae02992b18c496" ns2:_="" ns3:_="">
    <xsd:import namespace="7c783d2e-a99b-4f18-8b6b-6755a1187adc"/>
    <xsd:import namespace="32009c5f-8913-496d-8f36-546068405e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valid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83d2e-a99b-4f18-8b6b-6755a1187a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validation" ma:index="21" nillable="true" ma:displayName="non retenue" ma:default="1" ma:format="Dropdown" ma:internalName="validation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a82fe35a-348f-470a-bdde-8295f03efa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09c5f-8913-496d-8f36-546068405e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c6e2275-ffd4-4f09-9beb-07937e9e3c78}" ma:internalName="TaxCatchAll" ma:showField="CatchAllData" ma:web="32009c5f-8913-496d-8f36-546068405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009c5f-8913-496d-8f36-546068405e9a" xsi:nil="true"/>
    <lcf76f155ced4ddcb4097134ff3c332f xmlns="7c783d2e-a99b-4f18-8b6b-6755a1187adc">
      <Terms xmlns="http://schemas.microsoft.com/office/infopath/2007/PartnerControls"/>
    </lcf76f155ced4ddcb4097134ff3c332f>
    <validation xmlns="7c783d2e-a99b-4f18-8b6b-6755a1187adc">true</validation>
  </documentManagement>
</p:properties>
</file>

<file path=customXml/itemProps1.xml><?xml version="1.0" encoding="utf-8"?>
<ds:datastoreItem xmlns:ds="http://schemas.openxmlformats.org/officeDocument/2006/customXml" ds:itemID="{C9D8E22F-DD7E-40B1-9025-0463F097EE7E}"/>
</file>

<file path=customXml/itemProps2.xml><?xml version="1.0" encoding="utf-8"?>
<ds:datastoreItem xmlns:ds="http://schemas.openxmlformats.org/officeDocument/2006/customXml" ds:itemID="{32F25DA5-8BCA-42C0-96AF-2E5DD6EB7B22}"/>
</file>

<file path=customXml/itemProps3.xml><?xml version="1.0" encoding="utf-8"?>
<ds:datastoreItem xmlns:ds="http://schemas.openxmlformats.org/officeDocument/2006/customXml" ds:itemID="{15343575-A3C5-438F-A01D-EE594B2EBB3E}"/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58</Words>
  <Application>Microsoft Office PowerPoint</Application>
  <PresentationFormat>Grand écran</PresentationFormat>
  <Paragraphs>33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Montserrat</vt:lpstr>
      <vt:lpstr>Times</vt:lpstr>
      <vt:lpstr>PARIS_PPT_MASQUE_2019_MONTSERRAT_BLEU_LIGHT</vt:lpstr>
      <vt:lpstr>Ville de Paris - Partie 1</vt:lpstr>
      <vt:lpstr>Controverses urbaines : Fiche de présentation des groupes d’étudiants et de leur projet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local d’urbanisme bioclimatique :  nos grands objectifs</dc:title>
  <dc:creator>Benyoucef, Sandrine</dc:creator>
  <cp:lastModifiedBy>nolwenn da cruz</cp:lastModifiedBy>
  <cp:revision>57</cp:revision>
  <dcterms:created xsi:type="dcterms:W3CDTF">2019-02-21T10:10:22Z</dcterms:created>
  <dcterms:modified xsi:type="dcterms:W3CDTF">2022-04-21T16:51:45Z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0x0101002B2DA11F30D4964BA947473C29FF2DEE</vt:lpwstr>
  </property>
</Properties>
</file>